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
  </p:notesMasterIdLst>
  <p:handoutMasterIdLst>
    <p:handoutMasterId r:id="rId9"/>
  </p:handoutMasterIdLst>
  <p:sldIdLst>
    <p:sldId id="261"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95" d="100"/>
          <a:sy n="95" d="100"/>
        </p:scale>
        <p:origin x="119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4/25/2024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4/25/2024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Zackary West</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418054" y="2593888"/>
            <a:ext cx="5824073" cy="3897347"/>
          </a:xfrm>
        </p:spPr>
        <p:txBody>
          <a:bodyPr/>
          <a:lstStyle/>
          <a:p>
            <a:r>
              <a:rPr lang="en-ZA" dirty="0"/>
              <a:t>Project: Bill Tracker</a:t>
            </a:r>
          </a:p>
          <a:p>
            <a:r>
              <a:rPr lang="en-ZA" dirty="0"/>
              <a:t>This project will create a space where a person can see all the bills they have due. It will keep each account, how much they owe, when the payment is due, and how much the payment is. This will eliminate having to go through so many apps.</a:t>
            </a:r>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B0D9E2-A00C-37FB-190B-E5610F19CDA0}"/>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pic>
        <p:nvPicPr>
          <p:cNvPr id="8" name="Picture 7" descr="A screenshot of a computer">
            <a:extLst>
              <a:ext uri="{FF2B5EF4-FFF2-40B4-BE49-F238E27FC236}">
                <a16:creationId xmlns:a16="http://schemas.microsoft.com/office/drawing/2014/main" id="{30B87EF3-E9CA-5E0A-B6A5-5FE15AA03E3B}"/>
              </a:ext>
            </a:extLst>
          </p:cNvPr>
          <p:cNvPicPr>
            <a:picLocks noChangeAspect="1"/>
          </p:cNvPicPr>
          <p:nvPr/>
        </p:nvPicPr>
        <p:blipFill>
          <a:blip r:embed="rId2"/>
          <a:stretch>
            <a:fillRect/>
          </a:stretch>
        </p:blipFill>
        <p:spPr>
          <a:xfrm>
            <a:off x="127070" y="1969476"/>
            <a:ext cx="10875875" cy="4793064"/>
          </a:xfrm>
          <a:prstGeom prst="rect">
            <a:avLst/>
          </a:prstGeom>
        </p:spPr>
      </p:pic>
    </p:spTree>
    <p:extLst>
      <p:ext uri="{BB962C8B-B14F-4D97-AF65-F5344CB8AC3E}">
        <p14:creationId xmlns:p14="http://schemas.microsoft.com/office/powerpoint/2010/main" val="349665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A66720-7810-DE1D-F426-4FA2A3C3228A}"/>
              </a:ext>
            </a:extLst>
          </p:cNvPr>
          <p:cNvSpPr>
            <a:spLocks noGrp="1"/>
          </p:cNvSpPr>
          <p:nvPr>
            <p:ph type="sldNum" sz="quarter" idx="4"/>
          </p:nvPr>
        </p:nvSpPr>
        <p:spPr/>
        <p:txBody>
          <a:bodyPr/>
          <a:lstStyle/>
          <a:p>
            <a:pPr>
              <a:defRPr/>
            </a:pPr>
            <a:fld id="{8D1FC6F8-0BCD-47E9-9C64-690771D9C143}" type="slidenum">
              <a:rPr lang="en-US" smtClean="0"/>
              <a:pPr>
                <a:defRPr/>
              </a:pPr>
              <a:t>3</a:t>
            </a:fld>
            <a:endParaRPr lang="en-US" dirty="0"/>
          </a:p>
        </p:txBody>
      </p:sp>
      <p:pic>
        <p:nvPicPr>
          <p:cNvPr id="8" name="Picture 7" descr="A screen shot of a computer&#10;&#10;Description automatically generated">
            <a:extLst>
              <a:ext uri="{FF2B5EF4-FFF2-40B4-BE49-F238E27FC236}">
                <a16:creationId xmlns:a16="http://schemas.microsoft.com/office/drawing/2014/main" id="{3B76B2F7-827C-3CFE-EC7F-34392C9E1F60}"/>
              </a:ext>
            </a:extLst>
          </p:cNvPr>
          <p:cNvPicPr>
            <a:picLocks noChangeAspect="1"/>
          </p:cNvPicPr>
          <p:nvPr/>
        </p:nvPicPr>
        <p:blipFill>
          <a:blip r:embed="rId2"/>
          <a:stretch>
            <a:fillRect/>
          </a:stretch>
        </p:blipFill>
        <p:spPr>
          <a:xfrm>
            <a:off x="127070" y="2122449"/>
            <a:ext cx="10560818" cy="4692581"/>
          </a:xfrm>
          <a:prstGeom prst="rect">
            <a:avLst/>
          </a:prstGeom>
        </p:spPr>
      </p:pic>
    </p:spTree>
    <p:extLst>
      <p:ext uri="{BB962C8B-B14F-4D97-AF65-F5344CB8AC3E}">
        <p14:creationId xmlns:p14="http://schemas.microsoft.com/office/powerpoint/2010/main" val="139681195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14</TotalTime>
  <Words>68</Words>
  <Application>Microsoft Office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Century Gothic Bold</vt:lpstr>
      <vt:lpstr>Courier New</vt:lpstr>
      <vt:lpstr>Daytona Pro Light</vt:lpstr>
      <vt:lpstr>Office Theme</vt:lpstr>
      <vt:lpstr>Zackary West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Zackary West</dc:title>
  <dc:creator>Lance West</dc:creator>
  <cp:lastModifiedBy>Lance West</cp:lastModifiedBy>
  <cp:revision>1</cp:revision>
  <dcterms:created xsi:type="dcterms:W3CDTF">2024-04-25T23:43:32Z</dcterms:created>
  <dcterms:modified xsi:type="dcterms:W3CDTF">2024-04-25T23:57:51Z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